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</p:sldMasterIdLst>
  <p:notesMasterIdLst>
    <p:notesMasterId r:id="rId58"/>
  </p:notesMasterIdLst>
  <p:sldIdLst>
    <p:sldId id="256" r:id="rId2"/>
    <p:sldId id="259" r:id="rId3"/>
    <p:sldId id="268" r:id="rId4"/>
    <p:sldId id="260" r:id="rId5"/>
    <p:sldId id="311" r:id="rId6"/>
    <p:sldId id="367" r:id="rId7"/>
    <p:sldId id="348" r:id="rId8"/>
    <p:sldId id="332" r:id="rId9"/>
    <p:sldId id="369" r:id="rId10"/>
    <p:sldId id="313" r:id="rId11"/>
    <p:sldId id="368" r:id="rId12"/>
    <p:sldId id="370" r:id="rId13"/>
    <p:sldId id="371" r:id="rId14"/>
    <p:sldId id="333" r:id="rId15"/>
    <p:sldId id="372" r:id="rId16"/>
    <p:sldId id="373" r:id="rId17"/>
    <p:sldId id="359" r:id="rId18"/>
    <p:sldId id="374" r:id="rId19"/>
    <p:sldId id="334" r:id="rId20"/>
    <p:sldId id="375" r:id="rId21"/>
    <p:sldId id="388" r:id="rId22"/>
    <p:sldId id="318" r:id="rId23"/>
    <p:sldId id="376" r:id="rId24"/>
    <p:sldId id="377" r:id="rId25"/>
    <p:sldId id="378" r:id="rId26"/>
    <p:sldId id="379" r:id="rId27"/>
    <p:sldId id="380" r:id="rId28"/>
    <p:sldId id="409" r:id="rId29"/>
    <p:sldId id="411" r:id="rId30"/>
    <p:sldId id="412" r:id="rId31"/>
    <p:sldId id="410" r:id="rId32"/>
    <p:sldId id="413" r:id="rId33"/>
    <p:sldId id="414" r:id="rId34"/>
    <p:sldId id="416" r:id="rId35"/>
    <p:sldId id="415" r:id="rId36"/>
    <p:sldId id="381" r:id="rId37"/>
    <p:sldId id="382" r:id="rId38"/>
    <p:sldId id="383" r:id="rId39"/>
    <p:sldId id="384" r:id="rId40"/>
    <p:sldId id="386" r:id="rId41"/>
    <p:sldId id="385" r:id="rId42"/>
    <p:sldId id="387" r:id="rId43"/>
    <p:sldId id="335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17" r:id="rId53"/>
    <p:sldId id="406" r:id="rId54"/>
    <p:sldId id="407" r:id="rId55"/>
    <p:sldId id="408" r:id="rId56"/>
    <p:sldId id="264" r:id="rId57"/>
  </p:sldIdLst>
  <p:sldSz cx="9144000" cy="5143500" type="screen16x9"/>
  <p:notesSz cx="6858000" cy="9144000"/>
  <p:embeddedFontLst>
    <p:embeddedFont>
      <p:font typeface="Cuprum" panose="020B0600000101010101" charset="0"/>
      <p:regular r:id="rId59"/>
      <p:bold r:id="rId60"/>
      <p:italic r:id="rId61"/>
      <p:boldItalic r:id="rId62"/>
    </p:embeddedFont>
    <p:embeddedFont>
      <p:font typeface="Assistant" panose="020B0600000101010101" charset="-79"/>
      <p:regular r:id="rId63"/>
      <p:bold r:id="rId64"/>
    </p:embeddedFont>
    <p:embeddedFont>
      <p:font typeface="Orbitron" panose="020B0600000101010101" charset="0"/>
      <p:regular r:id="rId65"/>
      <p:bold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EEDCB4-1D5A-49B2-82F2-229EA2437A10}">
  <a:tblStyle styleId="{0DEEDCB4-1D5A-49B2-82F2-229EA2437A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1749" autoAdjust="0"/>
  </p:normalViewPr>
  <p:slideViewPr>
    <p:cSldViewPr snapToGrid="0">
      <p:cViewPr>
        <p:scale>
          <a:sx n="50" d="100"/>
          <a:sy n="50" d="100"/>
        </p:scale>
        <p:origin x="2323" y="9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2e1aada3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2e1aada3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801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660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050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288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73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739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325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75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873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98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259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054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863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945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353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140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7808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60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113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88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95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64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4143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206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862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570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7305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360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3671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82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994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5951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72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3804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395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331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2122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9509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061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016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93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1959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7388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07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7642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1885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645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185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770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9cda803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9cda803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81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9a6084f5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9a6084f5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41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77302" y="673625"/>
            <a:ext cx="6581100" cy="219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77921" y="3615250"/>
            <a:ext cx="3789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name="adj" fmla="val 4973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3" name="Google Shape;13;p2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017900" y="168568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017900" y="234391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351128" y="228595"/>
            <a:ext cx="8430000" cy="4686251"/>
            <a:chOff x="351128" y="228595"/>
            <a:chExt cx="8430000" cy="4686251"/>
          </a:xfrm>
        </p:grpSpPr>
        <p:sp>
          <p:nvSpPr>
            <p:cNvPr id="79" name="Google Shape;79;p9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name="adj" fmla="val 4973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9"/>
            <p:cNvGrpSpPr/>
            <p:nvPr/>
          </p:nvGrpSpPr>
          <p:grpSpPr>
            <a:xfrm>
              <a:off x="713171" y="228595"/>
              <a:ext cx="7717725" cy="4686251"/>
              <a:chOff x="713175" y="432300"/>
              <a:chExt cx="7717725" cy="4278900"/>
            </a:xfrm>
          </p:grpSpPr>
          <p:cxnSp>
            <p:nvCxnSpPr>
              <p:cNvPr id="81" name="Google Shape;81;p9"/>
              <p:cNvCxnSpPr/>
              <p:nvPr/>
            </p:nvCxnSpPr>
            <p:spPr>
              <a:xfrm>
                <a:off x="713175" y="453850"/>
                <a:ext cx="0" cy="4242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9"/>
              <p:cNvCxnSpPr/>
              <p:nvPr/>
            </p:nvCxnSpPr>
            <p:spPr>
              <a:xfrm>
                <a:off x="8430900" y="432300"/>
                <a:ext cx="0" cy="4278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name="adj" fmla="val 4973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720000" y="183205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 hasCustomPrompt="1"/>
          </p:nvPr>
        </p:nvSpPr>
        <p:spPr>
          <a:xfrm>
            <a:off x="1306239" y="1437300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0000" y="2359750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/>
          </p:nvPr>
        </p:nvSpPr>
        <p:spPr>
          <a:xfrm>
            <a:off x="3485524" y="183205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4" hasCustomPrompt="1"/>
          </p:nvPr>
        </p:nvSpPr>
        <p:spPr>
          <a:xfrm>
            <a:off x="4071756" y="1437300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5"/>
          </p:nvPr>
        </p:nvSpPr>
        <p:spPr>
          <a:xfrm>
            <a:off x="3485524" y="2359750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/>
          </p:nvPr>
        </p:nvSpPr>
        <p:spPr>
          <a:xfrm>
            <a:off x="6240900" y="183205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7" hasCustomPrompt="1"/>
          </p:nvPr>
        </p:nvSpPr>
        <p:spPr>
          <a:xfrm>
            <a:off x="6827132" y="1437300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8"/>
          </p:nvPr>
        </p:nvSpPr>
        <p:spPr>
          <a:xfrm>
            <a:off x="6240900" y="2359750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3" hasCustomPrompt="1"/>
          </p:nvPr>
        </p:nvSpPr>
        <p:spPr>
          <a:xfrm>
            <a:off x="1340612" y="3232759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4"/>
          </p:nvPr>
        </p:nvSpPr>
        <p:spPr>
          <a:xfrm>
            <a:off x="720000" y="4152026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5"/>
          </p:nvPr>
        </p:nvSpPr>
        <p:spPr>
          <a:xfrm>
            <a:off x="3485524" y="362430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6" hasCustomPrompt="1"/>
          </p:nvPr>
        </p:nvSpPr>
        <p:spPr>
          <a:xfrm>
            <a:off x="4071756" y="3232759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7"/>
          </p:nvPr>
        </p:nvSpPr>
        <p:spPr>
          <a:xfrm>
            <a:off x="3485524" y="4152026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8"/>
          </p:nvPr>
        </p:nvSpPr>
        <p:spPr>
          <a:xfrm>
            <a:off x="6240900" y="362430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132" y="3232759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20"/>
          </p:nvPr>
        </p:nvSpPr>
        <p:spPr>
          <a:xfrm>
            <a:off x="6240900" y="4152026"/>
            <a:ext cx="2183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3"/>
          <p:cNvGrpSpPr/>
          <p:nvPr/>
        </p:nvGrpSpPr>
        <p:grpSpPr>
          <a:xfrm>
            <a:off x="713100" y="442056"/>
            <a:ext cx="7706069" cy="184842"/>
            <a:chOff x="2600575" y="-312369"/>
            <a:chExt cx="7706069" cy="184842"/>
          </a:xfrm>
        </p:grpSpPr>
        <p:sp>
          <p:nvSpPr>
            <p:cNvPr id="122" name="Google Shape;122;p13"/>
            <p:cNvSpPr/>
            <p:nvPr/>
          </p:nvSpPr>
          <p:spPr>
            <a:xfrm>
              <a:off x="2600575" y="-312369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10124844" y="-309327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bg>
      <p:bgPr>
        <a:solidFill>
          <a:schemeClr val="l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/>
          <p:nvPr/>
        </p:nvSpPr>
        <p:spPr>
          <a:xfrm>
            <a:off x="358665" y="239644"/>
            <a:ext cx="8430000" cy="4666200"/>
          </a:xfrm>
          <a:prstGeom prst="roundRect">
            <a:avLst>
              <a:gd name="adj" fmla="val 497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3485402" y="1754650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2" hasCustomPrompt="1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4137452" y="2924643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9" name="Google Shape;129;p14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30" name="Google Shape;130;p14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2751850" y="3553550"/>
            <a:ext cx="36378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1902009" y="1160400"/>
            <a:ext cx="5335800" cy="22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3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58" name="Google Shape;158;p17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59" name="Google Shape;159;p17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7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name="adj" fmla="val 497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>
            <a:off x="713100" y="4516675"/>
            <a:ext cx="7706069" cy="181800"/>
            <a:chOff x="2600575" y="3762250"/>
            <a:chExt cx="7706069" cy="181800"/>
          </a:xfrm>
        </p:grpSpPr>
        <p:sp>
          <p:nvSpPr>
            <p:cNvPr id="165" name="Google Shape;165;p17"/>
            <p:cNvSpPr/>
            <p:nvPr/>
          </p:nvSpPr>
          <p:spPr>
            <a:xfrm>
              <a:off x="2600575" y="3762250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0124844" y="3762250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32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56" name="Google Shape;356;p32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name="adj" fmla="val 4973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7" name="Google Shape;357;p32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8" name="Google Shape;358;p32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59" name="Google Shape;359;p32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32"/>
          <p:cNvSpPr/>
          <p:nvPr/>
        </p:nvSpPr>
        <p:spPr>
          <a:xfrm>
            <a:off x="1992438" y="3209770"/>
            <a:ext cx="5163900" cy="5403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364" name="Google Shape;364;p32"/>
          <p:cNvGrpSpPr/>
          <p:nvPr/>
        </p:nvGrpSpPr>
        <p:grpSpPr>
          <a:xfrm>
            <a:off x="7774198" y="1271033"/>
            <a:ext cx="656700" cy="656686"/>
            <a:chOff x="8030050" y="2613550"/>
            <a:chExt cx="1147475" cy="1147450"/>
          </a:xfrm>
        </p:grpSpPr>
        <p:sp>
          <p:nvSpPr>
            <p:cNvPr id="365" name="Google Shape;365;p32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143275" y="2613550"/>
              <a:ext cx="923300" cy="1147450"/>
            </a:xfrm>
            <a:custGeom>
              <a:avLst/>
              <a:gdLst/>
              <a:ahLst/>
              <a:cxnLst/>
              <a:rect l="l" t="t" r="r" b="b"/>
              <a:pathLst>
                <a:path w="36932" h="45898" extrusionOk="0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242825" y="2613550"/>
              <a:ext cx="724950" cy="1147450"/>
            </a:xfrm>
            <a:custGeom>
              <a:avLst/>
              <a:gdLst/>
              <a:ahLst/>
              <a:cxnLst/>
              <a:rect l="l" t="t" r="r" b="b"/>
              <a:pathLst>
                <a:path w="28998" h="45898" extrusionOk="0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327175" y="2613550"/>
              <a:ext cx="558550" cy="1147450"/>
            </a:xfrm>
            <a:custGeom>
              <a:avLst/>
              <a:gdLst/>
              <a:ahLst/>
              <a:cxnLst/>
              <a:rect l="l" t="t" r="r" b="b"/>
              <a:pathLst>
                <a:path w="22342" h="45898" extrusionOk="0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8420625" y="2613550"/>
              <a:ext cx="376950" cy="1147450"/>
            </a:xfrm>
            <a:custGeom>
              <a:avLst/>
              <a:gdLst/>
              <a:ahLst/>
              <a:cxnLst/>
              <a:rect l="l" t="t" r="r" b="b"/>
              <a:pathLst>
                <a:path w="15078" h="45898" extrusionOk="0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8519425" y="2613550"/>
              <a:ext cx="183925" cy="1147450"/>
            </a:xfrm>
            <a:custGeom>
              <a:avLst/>
              <a:gdLst/>
              <a:ahLst/>
              <a:cxnLst/>
              <a:rect l="l" t="t" r="r" b="b"/>
              <a:pathLst>
                <a:path w="7357" h="45898" extrusionOk="0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8599200" y="2618100"/>
              <a:ext cx="9150" cy="1138350"/>
            </a:xfrm>
            <a:custGeom>
              <a:avLst/>
              <a:gdLst/>
              <a:ahLst/>
              <a:cxnLst/>
              <a:rect l="l" t="t" r="r" b="b"/>
              <a:pathLst>
                <a:path w="366" h="45534" extrusionOk="0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8045250" y="327010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8061200" y="33544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8095400" y="34388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8144025" y="3513250"/>
              <a:ext cx="920275" cy="9150"/>
            </a:xfrm>
            <a:custGeom>
              <a:avLst/>
              <a:gdLst/>
              <a:ahLst/>
              <a:cxnLst/>
              <a:rect l="l" t="t" r="r" b="b"/>
              <a:pathLst>
                <a:path w="36811" h="366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201025" y="3581650"/>
              <a:ext cx="804000" cy="9150"/>
            </a:xfrm>
            <a:custGeom>
              <a:avLst/>
              <a:gdLst/>
              <a:ahLst/>
              <a:cxnLst/>
              <a:rect l="l" t="t" r="r" b="b"/>
              <a:pathLst>
                <a:path w="32160" h="36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270925" y="36432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8349200" y="36910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8034600" y="3189550"/>
              <a:ext cx="1140625" cy="9150"/>
            </a:xfrm>
            <a:custGeom>
              <a:avLst/>
              <a:gdLst/>
              <a:ahLst/>
              <a:cxnLst/>
              <a:rect l="l" t="t" r="r" b="b"/>
              <a:pathLst>
                <a:path w="45625" h="366" extrusionOk="0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8045250" y="310215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8061200" y="30170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8095400" y="29327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8144025" y="2858225"/>
              <a:ext cx="920275" cy="9925"/>
            </a:xfrm>
            <a:custGeom>
              <a:avLst/>
              <a:gdLst/>
              <a:ahLst/>
              <a:cxnLst/>
              <a:rect l="l" t="t" r="r" b="b"/>
              <a:pathLst>
                <a:path w="36811" h="397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8201025" y="2789850"/>
              <a:ext cx="804000" cy="9900"/>
            </a:xfrm>
            <a:custGeom>
              <a:avLst/>
              <a:gdLst/>
              <a:ahLst/>
              <a:cxnLst/>
              <a:rect l="l" t="t" r="r" b="b"/>
              <a:pathLst>
                <a:path w="32160" h="39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8270925" y="27283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8349200" y="26811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2"/>
          <p:cNvGrpSpPr/>
          <p:nvPr/>
        </p:nvGrpSpPr>
        <p:grpSpPr>
          <a:xfrm>
            <a:off x="1741313" y="4379925"/>
            <a:ext cx="5666187" cy="318550"/>
            <a:chOff x="2764725" y="4448400"/>
            <a:chExt cx="5666187" cy="318550"/>
          </a:xfrm>
        </p:grpSpPr>
        <p:sp>
          <p:nvSpPr>
            <p:cNvPr id="389" name="Google Shape;389;p32"/>
            <p:cNvSpPr/>
            <p:nvPr/>
          </p:nvSpPr>
          <p:spPr>
            <a:xfrm>
              <a:off x="8146975" y="4448400"/>
              <a:ext cx="283937" cy="318550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0" name="Google Shape;390;p32"/>
            <p:cNvCxnSpPr/>
            <p:nvPr/>
          </p:nvCxnSpPr>
          <p:spPr>
            <a:xfrm>
              <a:off x="2764725" y="4607675"/>
              <a:ext cx="56493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2"/>
          <p:cNvSpPr/>
          <p:nvPr/>
        </p:nvSpPr>
        <p:spPr>
          <a:xfrm>
            <a:off x="1987663" y="2413070"/>
            <a:ext cx="5163900" cy="5403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1987663" y="1616370"/>
            <a:ext cx="5163900" cy="5403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3"/>
          <p:cNvGrpSpPr/>
          <p:nvPr/>
        </p:nvGrpSpPr>
        <p:grpSpPr>
          <a:xfrm>
            <a:off x="351128" y="228595"/>
            <a:ext cx="8430000" cy="4686251"/>
            <a:chOff x="351128" y="228595"/>
            <a:chExt cx="8430000" cy="4686251"/>
          </a:xfrm>
        </p:grpSpPr>
        <p:sp>
          <p:nvSpPr>
            <p:cNvPr id="395" name="Google Shape;395;p33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name="adj" fmla="val 4973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" name="Google Shape;396;p33"/>
            <p:cNvGrpSpPr/>
            <p:nvPr/>
          </p:nvGrpSpPr>
          <p:grpSpPr>
            <a:xfrm>
              <a:off x="713171" y="228595"/>
              <a:ext cx="7717725" cy="4686251"/>
              <a:chOff x="713175" y="432300"/>
              <a:chExt cx="7717725" cy="4278900"/>
            </a:xfrm>
          </p:grpSpPr>
          <p:cxnSp>
            <p:nvCxnSpPr>
              <p:cNvPr id="397" name="Google Shape;397;p33"/>
              <p:cNvCxnSpPr/>
              <p:nvPr/>
            </p:nvCxnSpPr>
            <p:spPr>
              <a:xfrm>
                <a:off x="713175" y="453850"/>
                <a:ext cx="0" cy="4242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33"/>
              <p:cNvCxnSpPr/>
              <p:nvPr/>
            </p:nvCxnSpPr>
            <p:spPr>
              <a:xfrm>
                <a:off x="8430900" y="432300"/>
                <a:ext cx="0" cy="4278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9" name="Google Shape;399;p33"/>
          <p:cNvSpPr/>
          <p:nvPr/>
        </p:nvSpPr>
        <p:spPr>
          <a:xfrm>
            <a:off x="6744573" y="3029250"/>
            <a:ext cx="1523400" cy="1523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>
            <a:off x="7177923" y="3462608"/>
            <a:ext cx="656700" cy="656686"/>
            <a:chOff x="8030050" y="2613550"/>
            <a:chExt cx="1147475" cy="1147450"/>
          </a:xfrm>
        </p:grpSpPr>
        <p:sp>
          <p:nvSpPr>
            <p:cNvPr id="401" name="Google Shape;401;p33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8143275" y="2613550"/>
              <a:ext cx="923300" cy="1147450"/>
            </a:xfrm>
            <a:custGeom>
              <a:avLst/>
              <a:gdLst/>
              <a:ahLst/>
              <a:cxnLst/>
              <a:rect l="l" t="t" r="r" b="b"/>
              <a:pathLst>
                <a:path w="36932" h="45898" extrusionOk="0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8242825" y="2613550"/>
              <a:ext cx="724950" cy="1147450"/>
            </a:xfrm>
            <a:custGeom>
              <a:avLst/>
              <a:gdLst/>
              <a:ahLst/>
              <a:cxnLst/>
              <a:rect l="l" t="t" r="r" b="b"/>
              <a:pathLst>
                <a:path w="28998" h="45898" extrusionOk="0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8327175" y="2613550"/>
              <a:ext cx="558550" cy="1147450"/>
            </a:xfrm>
            <a:custGeom>
              <a:avLst/>
              <a:gdLst/>
              <a:ahLst/>
              <a:cxnLst/>
              <a:rect l="l" t="t" r="r" b="b"/>
              <a:pathLst>
                <a:path w="22342" h="45898" extrusionOk="0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8420625" y="2613550"/>
              <a:ext cx="376950" cy="1147450"/>
            </a:xfrm>
            <a:custGeom>
              <a:avLst/>
              <a:gdLst/>
              <a:ahLst/>
              <a:cxnLst/>
              <a:rect l="l" t="t" r="r" b="b"/>
              <a:pathLst>
                <a:path w="15078" h="45898" extrusionOk="0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8519425" y="2613550"/>
              <a:ext cx="183925" cy="1147450"/>
            </a:xfrm>
            <a:custGeom>
              <a:avLst/>
              <a:gdLst/>
              <a:ahLst/>
              <a:cxnLst/>
              <a:rect l="l" t="t" r="r" b="b"/>
              <a:pathLst>
                <a:path w="7357" h="45898" extrusionOk="0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8599200" y="2618100"/>
              <a:ext cx="9150" cy="1138350"/>
            </a:xfrm>
            <a:custGeom>
              <a:avLst/>
              <a:gdLst/>
              <a:ahLst/>
              <a:cxnLst/>
              <a:rect l="l" t="t" r="r" b="b"/>
              <a:pathLst>
                <a:path w="366" h="45534" extrusionOk="0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8045250" y="327010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8061200" y="33544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8095400" y="34388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8144025" y="3513250"/>
              <a:ext cx="920275" cy="9150"/>
            </a:xfrm>
            <a:custGeom>
              <a:avLst/>
              <a:gdLst/>
              <a:ahLst/>
              <a:cxnLst/>
              <a:rect l="l" t="t" r="r" b="b"/>
              <a:pathLst>
                <a:path w="36811" h="366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8201025" y="3581650"/>
              <a:ext cx="804000" cy="9150"/>
            </a:xfrm>
            <a:custGeom>
              <a:avLst/>
              <a:gdLst/>
              <a:ahLst/>
              <a:cxnLst/>
              <a:rect l="l" t="t" r="r" b="b"/>
              <a:pathLst>
                <a:path w="32160" h="36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8270925" y="36432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8349200" y="36910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8034600" y="3189550"/>
              <a:ext cx="1140625" cy="9150"/>
            </a:xfrm>
            <a:custGeom>
              <a:avLst/>
              <a:gdLst/>
              <a:ahLst/>
              <a:cxnLst/>
              <a:rect l="l" t="t" r="r" b="b"/>
              <a:pathLst>
                <a:path w="45625" h="366" extrusionOk="0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8045250" y="310215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8061200" y="30170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8095400" y="29327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8144025" y="2858225"/>
              <a:ext cx="920275" cy="9925"/>
            </a:xfrm>
            <a:custGeom>
              <a:avLst/>
              <a:gdLst/>
              <a:ahLst/>
              <a:cxnLst/>
              <a:rect l="l" t="t" r="r" b="b"/>
              <a:pathLst>
                <a:path w="36811" h="397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8201025" y="2789850"/>
              <a:ext cx="804000" cy="9900"/>
            </a:xfrm>
            <a:custGeom>
              <a:avLst/>
              <a:gdLst/>
              <a:ahLst/>
              <a:cxnLst/>
              <a:rect l="l" t="t" r="r" b="b"/>
              <a:pathLst>
                <a:path w="32160" h="39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270925" y="27283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8349200" y="26811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3"/>
          <p:cNvSpPr/>
          <p:nvPr/>
        </p:nvSpPr>
        <p:spPr>
          <a:xfrm>
            <a:off x="5216513" y="3898775"/>
            <a:ext cx="301828" cy="338622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solidFill>
          <a:schemeClr val="lt2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name="adj" fmla="val 497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4"/>
          <p:cNvGrpSpPr/>
          <p:nvPr/>
        </p:nvGrpSpPr>
        <p:grpSpPr>
          <a:xfrm>
            <a:off x="713100" y="449365"/>
            <a:ext cx="7706069" cy="4249110"/>
            <a:chOff x="2600575" y="-305060"/>
            <a:chExt cx="7706069" cy="4249110"/>
          </a:xfrm>
        </p:grpSpPr>
        <p:sp>
          <p:nvSpPr>
            <p:cNvPr id="428" name="Google Shape;428;p34"/>
            <p:cNvSpPr/>
            <p:nvPr/>
          </p:nvSpPr>
          <p:spPr>
            <a:xfrm>
              <a:off x="2600575" y="3762250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10124844" y="-305060"/>
              <a:ext cx="181800" cy="181800"/>
            </a:xfrm>
            <a:prstGeom prst="star4">
              <a:avLst>
                <a:gd name="adj" fmla="val 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4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432" name="Google Shape;432;p34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rbitron"/>
              <a:buNone/>
              <a:defRPr sz="3200" b="1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sz="3500" b="1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3" r:id="rId6"/>
    <p:sldLayoutId id="2147483678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/>
          <p:nvPr/>
        </p:nvSpPr>
        <p:spPr>
          <a:xfrm>
            <a:off x="1990050" y="3582995"/>
            <a:ext cx="5619854" cy="5403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450" name="Google Shape;450;p38"/>
          <p:cNvSpPr txBox="1">
            <a:spLocks noGrp="1"/>
          </p:cNvSpPr>
          <p:nvPr>
            <p:ph type="subTitle" idx="1"/>
          </p:nvPr>
        </p:nvSpPr>
        <p:spPr>
          <a:xfrm>
            <a:off x="2334404" y="3665537"/>
            <a:ext cx="4343768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김수진 </a:t>
            </a: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권민용</a:t>
            </a: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배준식</a:t>
            </a: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석민형</a:t>
            </a: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윤호준</a:t>
            </a: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이연의</a:t>
            </a:r>
          </a:p>
        </p:txBody>
      </p:sp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1402673" y="990050"/>
            <a:ext cx="6207231" cy="16970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 err="1" smtClean="0">
                <a:solidFill>
                  <a:schemeClr val="dk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개츠비</a:t>
            </a:r>
            <a:endParaRPr sz="6300" b="1" dirty="0">
              <a:solidFill>
                <a:schemeClr val="dk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Orbitron"/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617925" y="4516775"/>
            <a:ext cx="21468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l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rbitron"/>
                <a:sym typeface="Orbitron"/>
              </a:rPr>
              <a:t>SSAFY 7</a:t>
            </a:r>
            <a:r>
              <a:rPr lang="ko-KR" altLang="en-US" sz="1000" dirty="0" smtClean="0">
                <a:solidFill>
                  <a:schemeClr val="l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Orbitron"/>
                <a:sym typeface="Orbitron"/>
              </a:rPr>
              <a:t>기 자율프로젝트</a:t>
            </a:r>
            <a:endParaRPr sz="1000" dirty="0">
              <a:solidFill>
                <a:schemeClr val="lt2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Orbitron"/>
              <a:sym typeface="Orbitron"/>
            </a:endParaRPr>
          </a:p>
        </p:txBody>
      </p:sp>
      <p:grpSp>
        <p:nvGrpSpPr>
          <p:cNvPr id="454" name="Google Shape;454;p38"/>
          <p:cNvGrpSpPr/>
          <p:nvPr/>
        </p:nvGrpSpPr>
        <p:grpSpPr>
          <a:xfrm>
            <a:off x="7757823" y="452808"/>
            <a:ext cx="656700" cy="656686"/>
            <a:chOff x="8030050" y="2613550"/>
            <a:chExt cx="1147475" cy="1147450"/>
          </a:xfrm>
        </p:grpSpPr>
        <p:sp>
          <p:nvSpPr>
            <p:cNvPr id="455" name="Google Shape;455;p38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8030050" y="2613550"/>
              <a:ext cx="1147475" cy="1147450"/>
            </a:xfrm>
            <a:custGeom>
              <a:avLst/>
              <a:gdLst/>
              <a:ahLst/>
              <a:cxnLst/>
              <a:rect l="l" t="t" r="r" b="b"/>
              <a:pathLst>
                <a:path w="45899" h="45898" extrusionOk="0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8143275" y="2613550"/>
              <a:ext cx="923300" cy="1147450"/>
            </a:xfrm>
            <a:custGeom>
              <a:avLst/>
              <a:gdLst/>
              <a:ahLst/>
              <a:cxnLst/>
              <a:rect l="l" t="t" r="r" b="b"/>
              <a:pathLst>
                <a:path w="36932" h="45898" extrusionOk="0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8242825" y="2613550"/>
              <a:ext cx="724950" cy="1147450"/>
            </a:xfrm>
            <a:custGeom>
              <a:avLst/>
              <a:gdLst/>
              <a:ahLst/>
              <a:cxnLst/>
              <a:rect l="l" t="t" r="r" b="b"/>
              <a:pathLst>
                <a:path w="28998" h="45898" extrusionOk="0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8327175" y="2613550"/>
              <a:ext cx="558550" cy="1147450"/>
            </a:xfrm>
            <a:custGeom>
              <a:avLst/>
              <a:gdLst/>
              <a:ahLst/>
              <a:cxnLst/>
              <a:rect l="l" t="t" r="r" b="b"/>
              <a:pathLst>
                <a:path w="22342" h="45898" extrusionOk="0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8420625" y="2613550"/>
              <a:ext cx="376950" cy="1147450"/>
            </a:xfrm>
            <a:custGeom>
              <a:avLst/>
              <a:gdLst/>
              <a:ahLst/>
              <a:cxnLst/>
              <a:rect l="l" t="t" r="r" b="b"/>
              <a:pathLst>
                <a:path w="15078" h="45898" extrusionOk="0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8519425" y="2613550"/>
              <a:ext cx="183925" cy="1147450"/>
            </a:xfrm>
            <a:custGeom>
              <a:avLst/>
              <a:gdLst/>
              <a:ahLst/>
              <a:cxnLst/>
              <a:rect l="l" t="t" r="r" b="b"/>
              <a:pathLst>
                <a:path w="7357" h="45898" extrusionOk="0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8599200" y="2618100"/>
              <a:ext cx="9150" cy="1138350"/>
            </a:xfrm>
            <a:custGeom>
              <a:avLst/>
              <a:gdLst/>
              <a:ahLst/>
              <a:cxnLst/>
              <a:rect l="l" t="t" r="r" b="b"/>
              <a:pathLst>
                <a:path w="366" h="45534" extrusionOk="0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8045250" y="327010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8061200" y="33544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8095400" y="34388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8144025" y="3513250"/>
              <a:ext cx="920275" cy="9150"/>
            </a:xfrm>
            <a:custGeom>
              <a:avLst/>
              <a:gdLst/>
              <a:ahLst/>
              <a:cxnLst/>
              <a:rect l="l" t="t" r="r" b="b"/>
              <a:pathLst>
                <a:path w="36811" h="366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8201025" y="3581650"/>
              <a:ext cx="804000" cy="9150"/>
            </a:xfrm>
            <a:custGeom>
              <a:avLst/>
              <a:gdLst/>
              <a:ahLst/>
              <a:cxnLst/>
              <a:rect l="l" t="t" r="r" b="b"/>
              <a:pathLst>
                <a:path w="32160" h="36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8270925" y="36432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8349200" y="36910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8034600" y="3189550"/>
              <a:ext cx="1140625" cy="9150"/>
            </a:xfrm>
            <a:custGeom>
              <a:avLst/>
              <a:gdLst/>
              <a:ahLst/>
              <a:cxnLst/>
              <a:rect l="l" t="t" r="r" b="b"/>
              <a:pathLst>
                <a:path w="45625" h="366" extrusionOk="0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8045250" y="3102150"/>
              <a:ext cx="1116300" cy="9150"/>
            </a:xfrm>
            <a:custGeom>
              <a:avLst/>
              <a:gdLst/>
              <a:ahLst/>
              <a:cxnLst/>
              <a:rect l="l" t="t" r="r" b="b"/>
              <a:pathLst>
                <a:path w="44652" h="366" extrusionOk="0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8061200" y="3017050"/>
              <a:ext cx="1086675" cy="9900"/>
            </a:xfrm>
            <a:custGeom>
              <a:avLst/>
              <a:gdLst/>
              <a:ahLst/>
              <a:cxnLst/>
              <a:rect l="l" t="t" r="r" b="b"/>
              <a:pathLst>
                <a:path w="43467" h="396" extrusionOk="0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8095400" y="2932700"/>
              <a:ext cx="1014475" cy="9900"/>
            </a:xfrm>
            <a:custGeom>
              <a:avLst/>
              <a:gdLst/>
              <a:ahLst/>
              <a:cxnLst/>
              <a:rect l="l" t="t" r="r" b="b"/>
              <a:pathLst>
                <a:path w="40579" h="396" extrusionOk="0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8144025" y="2858225"/>
              <a:ext cx="920275" cy="9925"/>
            </a:xfrm>
            <a:custGeom>
              <a:avLst/>
              <a:gdLst/>
              <a:ahLst/>
              <a:cxnLst/>
              <a:rect l="l" t="t" r="r" b="b"/>
              <a:pathLst>
                <a:path w="36811" h="397" extrusionOk="0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8201025" y="2789850"/>
              <a:ext cx="804000" cy="9900"/>
            </a:xfrm>
            <a:custGeom>
              <a:avLst/>
              <a:gdLst/>
              <a:ahLst/>
              <a:cxnLst/>
              <a:rect l="l" t="t" r="r" b="b"/>
              <a:pathLst>
                <a:path w="32160" h="396" extrusionOk="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8270925" y="2728300"/>
              <a:ext cx="663425" cy="9900"/>
            </a:xfrm>
            <a:custGeom>
              <a:avLst/>
              <a:gdLst/>
              <a:ahLst/>
              <a:cxnLst/>
              <a:rect l="l" t="t" r="r" b="b"/>
              <a:pathLst>
                <a:path w="26537" h="396" extrusionOk="0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8349200" y="2681175"/>
              <a:ext cx="509150" cy="9150"/>
            </a:xfrm>
            <a:custGeom>
              <a:avLst/>
              <a:gdLst/>
              <a:ahLst/>
              <a:cxnLst/>
              <a:rect l="l" t="t" r="r" b="b"/>
              <a:pathLst>
                <a:path w="20366" h="366" extrusionOk="0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38"/>
          <p:cNvGrpSpPr/>
          <p:nvPr/>
        </p:nvGrpSpPr>
        <p:grpSpPr>
          <a:xfrm>
            <a:off x="2764725" y="4448400"/>
            <a:ext cx="5666187" cy="318550"/>
            <a:chOff x="2764725" y="4448400"/>
            <a:chExt cx="5666187" cy="318550"/>
          </a:xfrm>
        </p:grpSpPr>
        <p:sp>
          <p:nvSpPr>
            <p:cNvPr id="479" name="Google Shape;479;p38"/>
            <p:cNvSpPr/>
            <p:nvPr/>
          </p:nvSpPr>
          <p:spPr>
            <a:xfrm>
              <a:off x="8146975" y="4448400"/>
              <a:ext cx="283937" cy="318550"/>
            </a:xfrm>
            <a:custGeom>
              <a:avLst/>
              <a:gdLst/>
              <a:ahLst/>
              <a:cxnLst/>
              <a:rect l="l" t="t" r="r" b="b"/>
              <a:pathLst>
                <a:path w="22575" h="25327" extrusionOk="0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0" name="Google Shape;480;p38"/>
            <p:cNvCxnSpPr>
              <a:stCxn id="453" idx="3"/>
            </p:cNvCxnSpPr>
            <p:nvPr/>
          </p:nvCxnSpPr>
          <p:spPr>
            <a:xfrm>
              <a:off x="2764725" y="4607675"/>
              <a:ext cx="56493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451;p38"/>
          <p:cNvSpPr txBox="1">
            <a:spLocks/>
          </p:cNvSpPr>
          <p:nvPr/>
        </p:nvSpPr>
        <p:spPr>
          <a:xfrm>
            <a:off x="1215739" y="2206395"/>
            <a:ext cx="6581100" cy="84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uprum"/>
              <a:buNone/>
              <a:defRPr sz="5200" b="1" i="0" u="none" strike="noStrike" cap="none">
                <a:solidFill>
                  <a:srgbClr val="191919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시연시나리오</a:t>
            </a:r>
            <a:endParaRPr lang="ko-KR" altLang="en-US" sz="4800" dirty="0">
              <a:solidFill>
                <a:schemeClr val="dk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6988" y="251949"/>
            <a:ext cx="11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오피스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160" y="478656"/>
            <a:ext cx="5410808" cy="263776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92233" y="3412983"/>
            <a:ext cx="40712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역량 레벨이 특정 레벨에 도달하면 오피스를 잠금 해제 할 수 있습니다</a:t>
            </a:r>
            <a:r>
              <a:rPr lang="en-US" altLang="ko-KR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7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6988" y="251949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오피스</a:t>
            </a:r>
            <a:endParaRPr lang="ko-KR" altLang="en-US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019" y="422727"/>
            <a:ext cx="5304960" cy="25737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23356" y="3204325"/>
            <a:ext cx="511662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다음 오피스가 조건에 부합하면 오른쪽 위에 버튼이 생깁니다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623292" y="41650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89525" y="416508"/>
            <a:ext cx="844482" cy="302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343356" y="332951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608" y="1091303"/>
            <a:ext cx="2004094" cy="1538917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2" name="타원 11"/>
          <p:cNvSpPr/>
          <p:nvPr/>
        </p:nvSpPr>
        <p:spPr>
          <a:xfrm>
            <a:off x="5991696" y="109856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343356" y="406081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23356" y="3943063"/>
            <a:ext cx="49137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레벨업하면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레벨업</a:t>
            </a: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gif</a:t>
            </a: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나오고 오피스 </a:t>
            </a:r>
            <a:r>
              <a:rPr lang="ko-KR" altLang="en-US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잠금해제</a:t>
            </a: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됩니다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2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6988" y="251949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오피스</a:t>
            </a:r>
            <a:endParaRPr lang="ko-KR" altLang="en-US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019" y="422727"/>
            <a:ext cx="5304960" cy="25737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23356" y="3204325"/>
            <a:ext cx="5116623" cy="371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달력을 클릭하면 출석체크 </a:t>
            </a:r>
            <a:r>
              <a:rPr lang="ko-KR" altLang="en-US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모달이</a:t>
            </a: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열립니다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343356" y="332951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328991" y="411008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06368" y="3993092"/>
            <a:ext cx="4913764" cy="37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동전 </a:t>
            </a:r>
            <a:r>
              <a:rPr lang="ko-KR" altLang="en-US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싸피</a:t>
            </a: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게임 페이지로 이동합니다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23332" y="1493520"/>
            <a:ext cx="304800" cy="2465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376923" y="1384494"/>
            <a:ext cx="355068" cy="325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73174" y="888925"/>
            <a:ext cx="355068" cy="325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938292" y="1442720"/>
            <a:ext cx="192508" cy="2070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978258" y="78945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533332" y="140352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38132" y="134770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36512" y="131352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14862" y="3600793"/>
            <a:ext cx="5116623" cy="37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책 </a:t>
            </a:r>
            <a:r>
              <a:rPr lang="ko-KR" altLang="en-US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마이페이지로</a:t>
            </a: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이동합니다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43356" y="372597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14862" y="4376615"/>
            <a:ext cx="5116623" cy="37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컴퓨터 </a:t>
            </a:r>
            <a:r>
              <a:rPr lang="ko-KR" altLang="en-US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페이지로 이동합니다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334862" y="450180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6988" y="251949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오피스</a:t>
            </a:r>
            <a:endParaRPr lang="ko-KR" altLang="en-US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23356" y="3502022"/>
            <a:ext cx="5116623" cy="371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출석체클</a:t>
            </a: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버튼을 통하여 출석체크를 할 수 있습니다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343356" y="359790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328991" y="411008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06368" y="3993092"/>
            <a:ext cx="4913764" cy="37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날짜에 파란 배경으로 출석한 날짜를 확인 할 수 있습니다</a:t>
            </a:r>
            <a:r>
              <a:rPr lang="en-US" altLang="ko-KR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56" y="415162"/>
            <a:ext cx="5700111" cy="278916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54093" y="652058"/>
            <a:ext cx="774702" cy="243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5564093" y="5373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83719" y="1168704"/>
            <a:ext cx="2370427" cy="149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3893719" y="10817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76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친구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60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81" y="368331"/>
            <a:ext cx="1517094" cy="414995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6988" y="25194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친구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67087" y="321860"/>
            <a:ext cx="3942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친구목록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친구의 프로필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닉네임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레벨을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프로필 오른쪽 하단의  점으로 온라인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에메랄드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/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오프 라인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보라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상태를 알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280697" y="41583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34656" y="832025"/>
            <a:ext cx="1383449" cy="31913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544656" y="7420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653535" y="4123520"/>
            <a:ext cx="674845" cy="37753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34970" y="4123520"/>
            <a:ext cx="674845" cy="37753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573106" y="402336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308844" y="402336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8110" y="1575174"/>
            <a:ext cx="394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친구신청 버튼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 신청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모달이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열립니다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280697" y="165166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8110" y="2090135"/>
            <a:ext cx="394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대기목록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버튼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대기 목록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모달이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열립니다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80697" y="216662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7333" t="15774" r="8626"/>
          <a:stretch/>
        </p:blipFill>
        <p:spPr>
          <a:xfrm>
            <a:off x="7373479" y="4501054"/>
            <a:ext cx="672230" cy="39606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373479" y="4499746"/>
            <a:ext cx="674845" cy="37753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347353" y="439958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8110" y="2605096"/>
            <a:ext cx="3942702" cy="60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친구가 나에게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친구요청을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보내면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대기목록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우측 상단에 빨간 점이 생깁니다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280697" y="268158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05943" y="1687653"/>
            <a:ext cx="882820" cy="180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810957" y="160627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05943" y="1897666"/>
            <a:ext cx="882820" cy="180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810957" y="181628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18110" y="3297523"/>
            <a:ext cx="3942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채팅방을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클릭하면 해당 친구와 대화를 할 수 있는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대화창이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활성화됩니다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280697" y="337401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18110" y="3989950"/>
            <a:ext cx="3942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친구삭제를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클릭하면 해당 유저와 친구를 취소할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80697" y="406643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90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13430" y="407422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860055" y="407422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6988" y="25194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친구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0658" y="251949"/>
            <a:ext cx="150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닉네임을 입력할 수 있습니다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697050" y="43059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554" y="319988"/>
            <a:ext cx="4567238" cy="224196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106534" y="990548"/>
            <a:ext cx="596188" cy="22800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986419" y="901099"/>
            <a:ext cx="178268" cy="1821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72403" y="1398461"/>
            <a:ext cx="316959" cy="1808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047772" y="1307788"/>
            <a:ext cx="178268" cy="1821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97916" y="1101775"/>
            <a:ext cx="178268" cy="1821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36694" y="1020038"/>
            <a:ext cx="1628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 요청 버튼을 클릭하여 친구 요청을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보낼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619" y="2717559"/>
            <a:ext cx="1427741" cy="17461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172" y="2703457"/>
            <a:ext cx="1481099" cy="1760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347" y="2703457"/>
            <a:ext cx="1444871" cy="17602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413799" y="4463716"/>
            <a:ext cx="1501870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닉네임이 존재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x&gt;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31745" y="4463716"/>
            <a:ext cx="147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 친구일 때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52191" y="4463716"/>
            <a:ext cx="1501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성공적으로 요청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20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6988" y="25194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친구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9146" y="2905965"/>
            <a:ext cx="3942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친구요청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목록에서 나에게 친구 요청을 한 목록을 조회할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769146" y="30111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01208" y="3632049"/>
            <a:ext cx="3942702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수락 버튼을 눌러 친구 요청을 받을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763795" y="370853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7755" y="4214499"/>
            <a:ext cx="3942702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거절 버튼을 누르면 친구 요청이 취소됩니다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58258" y="429098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86" y="401768"/>
            <a:ext cx="5032567" cy="24599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18000" y="492242"/>
            <a:ext cx="1839009" cy="227895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16218" y="1047763"/>
            <a:ext cx="194873" cy="14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335789" y="947603"/>
            <a:ext cx="122759" cy="1147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17433" y="1047762"/>
            <a:ext cx="191884" cy="141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591306" y="947603"/>
            <a:ext cx="75555" cy="903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28000" y="4022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9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6988" y="25194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친구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8257" y="3308883"/>
            <a:ext cx="511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대화창을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통하여 지금까지 대화 한 내용을 확인할 수 있습니다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578258" y="341406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58257" y="3881491"/>
            <a:ext cx="3942702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입력창에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보낼 내용을 입력할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578258" y="395249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58256" y="4338825"/>
            <a:ext cx="538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전송 버튼을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누르면입력창에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적은 내용을 상대방에게 전달할 수 있습니다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78258" y="443464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771" y="524601"/>
            <a:ext cx="5463117" cy="26802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93255" y="1917836"/>
            <a:ext cx="1575808" cy="10470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303254" y="182783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93228" y="2968460"/>
            <a:ext cx="1098197" cy="16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403227" y="286893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91425" y="2966693"/>
            <a:ext cx="262273" cy="16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501424" y="286716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게임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1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Table of </a:t>
            </a:r>
            <a:r>
              <a:rPr lang="en" dirty="0">
                <a:solidFill>
                  <a:schemeClr val="dk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contents</a:t>
            </a:r>
            <a:endParaRPr dirty="0">
              <a:solidFill>
                <a:schemeClr val="dk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6" name="Google Shape;536;p41"/>
          <p:cNvSpPr txBox="1">
            <a:spLocks noGrp="1"/>
          </p:cNvSpPr>
          <p:nvPr>
            <p:ph type="title"/>
          </p:nvPr>
        </p:nvSpPr>
        <p:spPr>
          <a:xfrm>
            <a:off x="1496959" y="1953974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인트로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7" name="Google Shape;537;p41"/>
          <p:cNvSpPr txBox="1">
            <a:spLocks noGrp="1"/>
          </p:cNvSpPr>
          <p:nvPr>
            <p:ph type="title" idx="9"/>
          </p:nvPr>
        </p:nvSpPr>
        <p:spPr>
          <a:xfrm>
            <a:off x="1541589" y="3734249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8" name="Google Shape;538;p41"/>
          <p:cNvSpPr txBox="1">
            <a:spLocks noGrp="1"/>
          </p:cNvSpPr>
          <p:nvPr>
            <p:ph type="title" idx="15"/>
          </p:nvPr>
        </p:nvSpPr>
        <p:spPr>
          <a:xfrm>
            <a:off x="3609157" y="3703371"/>
            <a:ext cx="218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수집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9" name="Google Shape;539;p41"/>
          <p:cNvSpPr txBox="1">
            <a:spLocks noGrp="1"/>
          </p:cNvSpPr>
          <p:nvPr>
            <p:ph type="title" idx="2"/>
          </p:nvPr>
        </p:nvSpPr>
        <p:spPr>
          <a:xfrm>
            <a:off x="2083198" y="1559220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0" name="Google Shape;540;p41"/>
          <p:cNvSpPr txBox="1">
            <a:spLocks noGrp="1"/>
          </p:cNvSpPr>
          <p:nvPr>
            <p:ph type="title" idx="4"/>
          </p:nvPr>
        </p:nvSpPr>
        <p:spPr>
          <a:xfrm>
            <a:off x="4195389" y="1559804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1" name="Google Shape;541;p41"/>
          <p:cNvSpPr txBox="1">
            <a:spLocks noGrp="1"/>
          </p:cNvSpPr>
          <p:nvPr>
            <p:ph type="title" idx="7"/>
          </p:nvPr>
        </p:nvSpPr>
        <p:spPr>
          <a:xfrm>
            <a:off x="6307587" y="1559220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2" name="Google Shape;542;p41"/>
          <p:cNvSpPr txBox="1">
            <a:spLocks noGrp="1"/>
          </p:cNvSpPr>
          <p:nvPr>
            <p:ph type="title" idx="13"/>
          </p:nvPr>
        </p:nvSpPr>
        <p:spPr>
          <a:xfrm>
            <a:off x="2162201" y="3342704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3" name="Google Shape;543;p41"/>
          <p:cNvSpPr txBox="1">
            <a:spLocks noGrp="1"/>
          </p:cNvSpPr>
          <p:nvPr>
            <p:ph type="title" idx="16"/>
          </p:nvPr>
        </p:nvSpPr>
        <p:spPr>
          <a:xfrm>
            <a:off x="4195389" y="3311826"/>
            <a:ext cx="94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5" name="Google Shape;545;p41"/>
          <p:cNvSpPr txBox="1">
            <a:spLocks noGrp="1"/>
          </p:cNvSpPr>
          <p:nvPr>
            <p:ph type="title" idx="3"/>
          </p:nvPr>
        </p:nvSpPr>
        <p:spPr>
          <a:xfrm>
            <a:off x="3609157" y="1954558"/>
            <a:ext cx="2183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오피스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6" name="Google Shape;546;p41"/>
          <p:cNvSpPr txBox="1">
            <a:spLocks noGrp="1"/>
          </p:cNvSpPr>
          <p:nvPr>
            <p:ph type="title" idx="6"/>
          </p:nvPr>
        </p:nvSpPr>
        <p:spPr>
          <a:xfrm>
            <a:off x="5721355" y="1953974"/>
            <a:ext cx="2183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친구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Google Shape;535;p41"/>
          <p:cNvSpPr txBox="1">
            <a:spLocks/>
          </p:cNvSpPr>
          <p:nvPr/>
        </p:nvSpPr>
        <p:spPr>
          <a:xfrm>
            <a:off x="5721355" y="3734249"/>
            <a:ext cx="218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Orbitron"/>
              <a:buNone/>
              <a:defRPr sz="2000" b="1" i="0" u="none" strike="noStrike" cap="none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r>
              <a:rPr lang="ko-KR" altLang="en-US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Google Shape;544;p41"/>
          <p:cNvSpPr txBox="1">
            <a:spLocks/>
          </p:cNvSpPr>
          <p:nvPr/>
        </p:nvSpPr>
        <p:spPr>
          <a:xfrm>
            <a:off x="6307587" y="3342704"/>
            <a:ext cx="9420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Orbitron"/>
              <a:buNone/>
              <a:defRPr sz="30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uprum"/>
              <a:buNone/>
              <a:defRPr sz="2500" b="1" i="0" u="none" strike="noStrike" cap="none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r>
              <a:rPr lang="en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</a:t>
            </a:r>
            <a:endParaRPr lang="en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2"/>
          <p:cNvSpPr/>
          <p:nvPr/>
        </p:nvSpPr>
        <p:spPr>
          <a:xfrm>
            <a:off x="7499950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982" y="298115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 선택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5738" y="3252703"/>
            <a:ext cx="207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타이핑 레이스 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313" y="425689"/>
            <a:ext cx="5315750" cy="26079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12114" y="3252702"/>
            <a:ext cx="207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 배틀 페이지로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이동합니다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5738" y="4043381"/>
            <a:ext cx="207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싸피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게임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12114" y="4043380"/>
            <a:ext cx="207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씨에스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파이트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페이지로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이동합니다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4" name="타원 13"/>
          <p:cNvSpPr/>
          <p:nvPr/>
        </p:nvSpPr>
        <p:spPr>
          <a:xfrm>
            <a:off x="5247967" y="115716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51435" y="188553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247967" y="188553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351435" y="115716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550" y="419014"/>
            <a:ext cx="5303025" cy="258380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982" y="298115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 선택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5738" y="3252703"/>
            <a:ext cx="207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초대 메시지를 통해 어떤 사람이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어떤게임에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초대했는지 알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2114" y="3252702"/>
            <a:ext cx="207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그 게임에 참가할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9438" y="4077248"/>
            <a:ext cx="207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취소 시 요청이 거절됩니다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81635" y="59901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205062" y="6082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681635" y="36976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89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715" y="460357"/>
            <a:ext cx="5703766" cy="278500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타이핑 레이스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6758" y="3563557"/>
            <a:ext cx="37802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게임 선택 페이지로 돌아갈 수 있습니다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파이선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언어를 선택합니다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자바 언어를 선택합니다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선택한 언어로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랜덤한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유저와 매칭할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선택한 언어로 방을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만들수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446758" y="46035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111983" y="135419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85753" y="135419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34310" y="272862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77729" y="272862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02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227" y="441439"/>
            <a:ext cx="6031264" cy="296068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타이핑 레이스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     (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랜덤전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)</a:t>
            </a:r>
          </a:p>
          <a:p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8830" y="3935623"/>
            <a:ext cx="3677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방에 들어온 플레이어들을 볼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2. 4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명의 인원이 차면 자동으로 게임이 시작합니다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356758" y="8954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36402" y="2182024"/>
            <a:ext cx="180000" cy="1846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1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37" y="626293"/>
            <a:ext cx="6126162" cy="299132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타이핑 레이스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     (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친선전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)</a:t>
            </a:r>
          </a:p>
          <a:p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1155" y="3919748"/>
            <a:ext cx="469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방에 들어온 플레이어들을 볼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아이콘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친구 초대 목록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모달이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나타납니다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방장일 때 버튼이 나타나며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게임을 시작할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204358" y="10955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69777" y="2902749"/>
            <a:ext cx="180000" cy="1846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63718" y="2900889"/>
            <a:ext cx="180000" cy="1846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04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71" y="464591"/>
            <a:ext cx="5962151" cy="29220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타이핑 레이스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1155" y="3919748"/>
            <a:ext cx="4947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타이핑한 비율에 맞게 결승선에 가까워집니다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타이핑할 코드를 볼 수 있고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잘못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빨간색으로 표시되며 옳게 입력하면 다시 입력됩니다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343094" y="83695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433094" y="2052441"/>
            <a:ext cx="180000" cy="1846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523094" y="2440536"/>
            <a:ext cx="180000" cy="1846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83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47" y="603779"/>
            <a:ext cx="5228696" cy="256671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타이핑 레이스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4200" y="3594854"/>
            <a:ext cx="5958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플레이어가 결승선에 도달하면 결과 페이지로 이동하여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우승자의 프로필을 볼 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방으로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다시하기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타이핑 레이스 메인화면으로 이동합니다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8" name="타원 7"/>
          <p:cNvSpPr/>
          <p:nvPr/>
        </p:nvSpPr>
        <p:spPr>
          <a:xfrm>
            <a:off x="4606744" y="135130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899944" y="2255870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14749" y="2255870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25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27" y="736304"/>
            <a:ext cx="5361643" cy="2520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알고리즘 배틀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4200" y="3594854"/>
            <a:ext cx="4134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 배틀 시작 대기중인 방을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배틀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시작중인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방을 확인할 수 있습니다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목록을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새로고침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백준 아이디 연동을 위한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모달창이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열립니다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 배틀 방을 생성할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974338" y="1403754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404748" y="1403754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932391" y="1829971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187911" y="1032024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490918" y="1032024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063541" y="2982744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17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882" y="441025"/>
            <a:ext cx="5040000" cy="244252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알고리즘 배틀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9571" y="3266417"/>
            <a:ext cx="50465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백준 아이디 연동을 위한 코드를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백준 아이디 연동을 위한 코드입니다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 코드를 복사할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백준 아이디를 입력하는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 확인을 위한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크롤링이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수행됩니다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마우스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백준 아이디 연동을 위한 방법을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모달창을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닫을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063541" y="1087611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973541" y="1971644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73541" y="2152156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063541" y="1285904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063541" y="1452789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120351" y="547652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50781" y="548146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55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64" y="713444"/>
            <a:ext cx="5144553" cy="2520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알고리즘 배틀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0336" y="3716774"/>
            <a:ext cx="3273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연동된 백준 아이디를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433961" y="245791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8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인트로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페이지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85" y="468080"/>
            <a:ext cx="5415319" cy="2520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알고리즘 배틀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4202" y="3580431"/>
            <a:ext cx="36792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방을 나갈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친구를 초대할 수 있는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모달창이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열립니다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현재 방에 있는 사용자들을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방장이 아닌 경우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보이는 대기중 버튼입니다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방장일 경우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클릭해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배틀을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시작할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380614" y="81938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612437" y="2566644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656" y="2009027"/>
            <a:ext cx="2881728" cy="157140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282310" y="81848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863645" y="10478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520624" y="336106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0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896" y="736304"/>
            <a:ext cx="5364800" cy="2520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알고리즘 배틀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1518" y="3640574"/>
            <a:ext cx="5400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문제를 확인할 수 있는 시간을 재는 타이머입니다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풀 문제 정보입니다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백준 문제 페이지 창이 열립니다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문제를 풀지않게 되고 타이머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종료시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다음 문제가 보입니다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8" name="타원 7"/>
          <p:cNvSpPr/>
          <p:nvPr/>
        </p:nvSpPr>
        <p:spPr>
          <a:xfrm>
            <a:off x="3414405" y="216820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489079" y="2571750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9079" y="3002633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93679" y="2992662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971" y="643971"/>
            <a:ext cx="5379555" cy="2520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알고리즘 배틀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4478" y="3515870"/>
            <a:ext cx="5360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 풀이 시간 타이머 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푸는 문제에 대한 정보 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백준 문제 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 입력을 위한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풀이한 언어를 선택합니다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정답 확인 클릭 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크롤링을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제출을 확인합니다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628781" y="132525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15039" y="1811638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14748" y="1175278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164025" y="2163537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24748" y="2638318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224748" y="2897108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16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179" y="799676"/>
            <a:ext cx="5389140" cy="2520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알고리즘 배틀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3670" y="3739634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 제출 확인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로딩창입니다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90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724" y="799676"/>
            <a:ext cx="5356049" cy="2520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알고리즘 배틀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880" y="3661936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 제출이 확인된 사용자를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 제출이 확인되면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입력창은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비활성화 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40541" y="280353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24748" y="1527158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956" y="736304"/>
            <a:ext cx="5387586" cy="2520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알고리즘 배틀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3424" y="3617714"/>
            <a:ext cx="3477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 배틀 결과를 확인 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창이 닫힙니다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배틀방에서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나가게 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312041" y="1177611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816739" y="2847958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832909" y="2847958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41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33" y="650557"/>
            <a:ext cx="5291032" cy="259315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파이트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     (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랜덤전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)</a:t>
            </a:r>
            <a:endParaRPr lang="en-US" altLang="ko-KR" sz="2000" b="1" dirty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8771" y="3711519"/>
            <a:ext cx="392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1. 10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명이 방에 들어오면 자동으로 게임이 시작됩니다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방에 들어온 사람들의 캐릭터가 표시됩니다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435294" y="96713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345294" y="1498270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47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297" y="550333"/>
            <a:ext cx="5327355" cy="261787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파이트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     (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친선전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)</a:t>
            </a:r>
            <a:endParaRPr lang="en-US" altLang="ko-KR" sz="2000" b="1" dirty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8509" y="3702020"/>
            <a:ext cx="469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방에 들어온 사람들의 캐릭터가 표시됩니다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아이콘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친구 초대 목록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모달이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나타납니다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방장일 때 버튼이 나타나며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게임을 시작할 수 있습니다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8" name="타원 7"/>
          <p:cNvSpPr/>
          <p:nvPr/>
        </p:nvSpPr>
        <p:spPr>
          <a:xfrm>
            <a:off x="4277639" y="1592936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092114" y="2479417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92114" y="2751074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3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48" y="568325"/>
            <a:ext cx="5976938" cy="292150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파이트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     (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친선전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)</a:t>
            </a:r>
            <a:endParaRPr lang="en-US" altLang="ko-KR" sz="2000" b="1" dirty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9942" y="3889622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온라인인 친구 목록이 보여집니다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초대하기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친구에게 초대가 발송됩니다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235305" y="73780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14664" y="968117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88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671" y="513797"/>
            <a:ext cx="3946401" cy="299173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파이트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     (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친선전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)</a:t>
            </a:r>
            <a:endParaRPr lang="en-US" altLang="ko-KR" sz="2000" b="1" dirty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9942" y="3889622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문제번호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보기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남은 시간이 표시됩니다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현재까지의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1~3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순위가 표시됩니다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519942" y="632296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889089" y="1879342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465967" y="248175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6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722" y="800570"/>
            <a:ext cx="5454409" cy="271425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982" y="298115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1-1.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메인 페이지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40590" y="2812123"/>
            <a:ext cx="963409" cy="2694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97200" y="3189525"/>
            <a:ext cx="360218" cy="2246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89249" y="4089079"/>
            <a:ext cx="309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b="1" dirty="0" smtClean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1200" b="1" dirty="0" smtClean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b="1" dirty="0" smtClean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화면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이동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b="1" dirty="0" smtClean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설명 화면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스크롤 이동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546075" y="247024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909249" y="321184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32799" y="2422918"/>
            <a:ext cx="813602" cy="6586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056506" y="419492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61845" y="446387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98" y="463302"/>
            <a:ext cx="4297044" cy="32707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파이트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     (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친선전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)</a:t>
            </a:r>
            <a:endParaRPr lang="en-US" altLang="ko-KR" sz="2000" b="1" dirty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6526" y="3889279"/>
            <a:ext cx="4947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문제에 답을 알려줍니다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플레이어들이 고른 정답의 비율을 알려줍니다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맞춘 경우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몇번째로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맞췄는지 알려주고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틀리면 틀렸습니다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정답을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고르지 않았을 경우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시간초과입니다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라고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표시됩니다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99089" y="71112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889089" y="1879342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938933" y="320065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5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92" y="632296"/>
            <a:ext cx="3639676" cy="27695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1611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파이트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     (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친선전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)</a:t>
            </a:r>
            <a:endParaRPr lang="en-US" altLang="ko-KR" sz="2000" b="1" dirty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9942" y="3889622"/>
            <a:ext cx="3730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방으로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씨에스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파이트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메인 페이지로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1~3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순위가 표시됩니다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정보가 표시됩니다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252192" y="799411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588805" y="794745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206947" y="1075466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23319" y="2364884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4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626461"/>
            <a:ext cx="5619614" cy="275419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1670" y="298115"/>
            <a:ext cx="20906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게임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타이핑 레이스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알고리즘 배틀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씨에스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파이트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err="1" smtClean="0">
                <a:solidFill>
                  <a:schemeClr val="bg2"/>
                </a:solidFill>
              </a:rPr>
              <a:t>싸피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 게임</a:t>
            </a:r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9206" y="3890483"/>
            <a:ext cx="37802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1~5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등의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연승기록과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닉네임을 볼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나의 최고기록을 알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현재의 기록을 볼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베팅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버튼이 나타납니다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각각의 버튼을 통하여 게임을 진행할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09796" y="1162902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58913" y="1666858"/>
            <a:ext cx="180000" cy="184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91602" y="166685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822852" y="2948069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735" y="3380657"/>
            <a:ext cx="3583145" cy="47618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152292" y="3438749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1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수집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096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688" y="640982"/>
            <a:ext cx="4643798" cy="2592000"/>
          </a:xfrm>
          <a:prstGeom prst="rect">
            <a:avLst/>
          </a:prstGeom>
        </p:spPr>
      </p:pic>
      <p:sp>
        <p:nvSpPr>
          <p:cNvPr id="556" name="Google Shape;556;p42"/>
          <p:cNvSpPr/>
          <p:nvPr/>
        </p:nvSpPr>
        <p:spPr>
          <a:xfrm>
            <a:off x="7812775" y="402410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219120" y="1071960"/>
            <a:ext cx="441829" cy="46728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039120" y="92610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93120" y="1969882"/>
            <a:ext cx="156143" cy="146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72834" y="2087544"/>
            <a:ext cx="300806" cy="38056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40684" y="357932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340684" y="401989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25847" y="3551068"/>
            <a:ext cx="3186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획득하지 못한 캐릭터는 잠금 되어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잠금 해제 조건은 아래에 적혀있습니다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5847" y="3972982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획득한 캐릭터는 선택 가능합니다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526731" y="2868140"/>
            <a:ext cx="156143" cy="146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39020" y="2951480"/>
            <a:ext cx="428100" cy="23932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340684" y="446046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25847" y="4427354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선택한 캐릭터로 변경 가능합니다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114" y="264384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5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수집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캐릭터</a:t>
            </a:r>
            <a:endParaRPr lang="en-US" altLang="ko-KR" sz="2000" b="1" dirty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오피스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744" y="413650"/>
            <a:ext cx="5292000" cy="2978648"/>
          </a:xfrm>
          <a:prstGeom prst="rect">
            <a:avLst/>
          </a:prstGeom>
        </p:spPr>
      </p:pic>
      <p:sp>
        <p:nvSpPr>
          <p:cNvPr id="556" name="Google Shape;556;p42"/>
          <p:cNvSpPr/>
          <p:nvPr/>
        </p:nvSpPr>
        <p:spPr>
          <a:xfrm>
            <a:off x="7994406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40330" y="891446"/>
            <a:ext cx="358140" cy="13915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80543" y="2993430"/>
            <a:ext cx="3118553" cy="38235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601502" y="1750264"/>
            <a:ext cx="302930" cy="30293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26369" y="74202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500543" y="281343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15840" y="15664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65706" y="346375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065706" y="382415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080655" y="418455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5706" y="3425656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본인이 획득한 방의 레벨과 이름을 알 수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5706" y="3791293"/>
            <a:ext cx="4700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자신의 역량입니다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역량을 키워 다음 방을 획득할 수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5706" y="4156930"/>
            <a:ext cx="4014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이전에 획득하였던 방을 구경할 수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080655" y="455520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45706" y="4527574"/>
            <a:ext cx="4014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다음 방을 구경할 수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85344" y="15664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611074" y="1746442"/>
            <a:ext cx="302930" cy="30293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264384"/>
            <a:ext cx="1987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5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수집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캐릭터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오피스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69" y="420784"/>
            <a:ext cx="5292000" cy="2976750"/>
          </a:xfrm>
          <a:prstGeom prst="rect">
            <a:avLst/>
          </a:prstGeom>
        </p:spPr>
      </p:pic>
      <p:sp>
        <p:nvSpPr>
          <p:cNvPr id="556" name="Google Shape;556;p42"/>
          <p:cNvSpPr/>
          <p:nvPr/>
        </p:nvSpPr>
        <p:spPr>
          <a:xfrm>
            <a:off x="7994406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688840" y="1021080"/>
            <a:ext cx="1168400" cy="154432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508840" y="89665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670226" y="391150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0226" y="3873407"/>
            <a:ext cx="3186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획득하지 못한 방은 잠금 되어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잠금 해제 조건을 달성하면 수집 가능합니다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264384"/>
            <a:ext cx="1987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5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수집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캐릭터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- </a:t>
            </a:r>
            <a:r>
              <a:rPr lang="ko-KR" altLang="en-US" sz="2000" b="1" dirty="0" smtClean="0">
                <a:solidFill>
                  <a:schemeClr val="bg2"/>
                </a:solidFill>
              </a:rPr>
              <a:t>오피스</a:t>
            </a:r>
            <a:endParaRPr lang="en-US" altLang="ko-KR" sz="2000" b="1" dirty="0" smtClean="0">
              <a:solidFill>
                <a:schemeClr val="bg2"/>
              </a:solidFill>
            </a:endParaRPr>
          </a:p>
          <a:p>
            <a:r>
              <a:rPr lang="en-US" altLang="ko-KR" sz="2000" b="1" dirty="0" smtClean="0">
                <a:solidFill>
                  <a:schemeClr val="bg2"/>
                </a:solidFill>
              </a:rPr>
              <a:t> 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5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마이페이지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07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822" y="364307"/>
            <a:ext cx="5292000" cy="2953482"/>
          </a:xfrm>
          <a:prstGeom prst="rect">
            <a:avLst/>
          </a:prstGeom>
        </p:spPr>
      </p:pic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347" y="298115"/>
            <a:ext cx="2117887" cy="578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r>
              <a:rPr lang="en-US" altLang="ko-KR" sz="2400" b="1" dirty="0" smtClean="0">
                <a:solidFill>
                  <a:schemeClr val="bg2"/>
                </a:solidFill>
              </a:rPr>
              <a:t> 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615630" y="80142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25490" y="20811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74156" y="8127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94735" y="992745"/>
            <a:ext cx="434340" cy="2493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019816" y="992744"/>
            <a:ext cx="434340" cy="2493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54156" y="331197"/>
            <a:ext cx="2507985" cy="76798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340684" y="357932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340684" y="401989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25847" y="3551068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사용자의 정보를 수정하는 페이지로 이동합니다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25847" y="3972982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회원 탈퇴를 진행합니다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340684" y="446046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25847" y="4427354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사용자의 게임 별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등 기록들을 보여줍니다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1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032" y="331197"/>
            <a:ext cx="5292000" cy="2975887"/>
          </a:xfrm>
          <a:prstGeom prst="rect">
            <a:avLst/>
          </a:prstGeom>
        </p:spPr>
      </p:pic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347" y="298115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endParaRPr lang="ko-KR" altLang="en-US" sz="1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346446" y="118980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01949" y="31196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95799" y="1433793"/>
            <a:ext cx="208281" cy="2493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281949" y="331197"/>
            <a:ext cx="1733532" cy="295826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340684" y="357932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340684" y="401989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25847" y="3551068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아이콘을 통해서 닉네임 변경이 가능합니다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25847" y="3972982"/>
            <a:ext cx="3186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유효성 검사를 만족하는 닉네임으로만 변경 가능합니다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340684" y="446046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25847" y="4427354"/>
            <a:ext cx="3186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캐릭터 변경이 가능합니다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897" y="2145413"/>
            <a:ext cx="1339852" cy="562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783" y="2701911"/>
            <a:ext cx="1107325" cy="424777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3745229" y="2221442"/>
            <a:ext cx="1154879" cy="437937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745229" y="2695330"/>
            <a:ext cx="1154879" cy="437937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520684" y="261191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1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505" y="596394"/>
            <a:ext cx="5729606" cy="278397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982" y="298115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1-2.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로그인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95781" y="3597541"/>
            <a:ext cx="11945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 로그인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로그인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깃허브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로그인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구글 로그인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28139" y="1673965"/>
            <a:ext cx="1217751" cy="235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415711" y="170196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415711" y="192842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415711" y="217530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415711" y="242570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905781" y="366489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05781" y="396366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905781" y="423524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905781" y="451655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28139" y="1909964"/>
            <a:ext cx="1217751" cy="235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628139" y="2159226"/>
            <a:ext cx="1217751" cy="235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28139" y="2399967"/>
            <a:ext cx="1217751" cy="235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9447" y="1733204"/>
            <a:ext cx="17075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간편한 소셜 </a:t>
            </a:r>
            <a:r>
              <a:rPr lang="ko-KR" altLang="en-US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로그인을</a:t>
            </a:r>
            <a:r>
              <a:rPr lang="ko-KR" altLang="en-US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</a:t>
            </a:r>
            <a:endParaRPr lang="en-US" altLang="ko-KR" b="1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이용할 수 있습니다</a:t>
            </a:r>
            <a:r>
              <a:rPr lang="en-US" altLang="ko-KR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41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822" y="364307"/>
            <a:ext cx="5292000" cy="2953482"/>
          </a:xfrm>
          <a:prstGeom prst="rect">
            <a:avLst/>
          </a:prstGeom>
        </p:spPr>
      </p:pic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347" y="298115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endParaRPr lang="ko-KR" altLang="en-US" sz="1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690029" y="123576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255877" y="366868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9243" y="3604796"/>
            <a:ext cx="2953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 배틀 기록을 관람할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255877" y="416569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9243" y="4101806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배틀 기록을 관람할 수 있습니다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60870" y="123576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88710" y="123576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299396" y="123576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400598" y="366868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03964" y="3604796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타자 배틀 기록을 관람할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400598" y="416569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3964" y="4101806"/>
            <a:ext cx="2701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싸피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게임 </a:t>
            </a:r>
            <a:r>
              <a:rPr lang="ko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기록을 관람할 수 있습니다</a:t>
            </a:r>
            <a:r>
              <a: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69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822" y="364307"/>
            <a:ext cx="5292000" cy="2953482"/>
          </a:xfrm>
          <a:prstGeom prst="rect">
            <a:avLst/>
          </a:prstGeom>
        </p:spPr>
      </p:pic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347" y="298115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endParaRPr lang="ko-KR" altLang="en-US" sz="1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32896" y="398953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2896" y="3941035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클릭하면 해당 번호를 가진 백준 문제로 이동합니다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632896" y="185865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15739" y="1845945"/>
            <a:ext cx="208281" cy="13525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061608" y="184722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301265" y="1863555"/>
            <a:ext cx="290035" cy="13525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74541" y="1659042"/>
            <a:ext cx="2616759" cy="13525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625693" y="163666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25693" y="356106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5693" y="3512561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기록에 대한 정보들을 보여줍니다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632896" y="446130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12896" y="4412806"/>
            <a:ext cx="3594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클릭하면 해당 문제에 관한 상세 정보를 보여줍니다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84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866" y="698225"/>
            <a:ext cx="5340729" cy="2520000"/>
          </a:xfrm>
          <a:prstGeom prst="rect">
            <a:avLst/>
          </a:prstGeom>
        </p:spPr>
      </p:pic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347" y="298115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endParaRPr lang="ko-KR" altLang="en-US" sz="1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32896" y="398953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2896" y="3941035"/>
            <a:ext cx="2566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제출된 코드를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49126" y="148908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174333" y="98896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25693" y="356106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5693" y="3512561"/>
            <a:ext cx="3732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제출한 사람들의 코드를 확인할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00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75" y="429000"/>
            <a:ext cx="5292000" cy="2959324"/>
          </a:xfrm>
          <a:prstGeom prst="rect">
            <a:avLst/>
          </a:prstGeom>
        </p:spPr>
      </p:pic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347" y="298115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endParaRPr lang="ko-KR" altLang="en-US" sz="1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74541" y="1712080"/>
            <a:ext cx="2616759" cy="13525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625693" y="163666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974541" y="406881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54541" y="4020319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기록에 대한 정보들을 보여줍니다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97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575" y="402296"/>
            <a:ext cx="5292000" cy="2961197"/>
          </a:xfrm>
          <a:prstGeom prst="rect">
            <a:avLst/>
          </a:prstGeom>
        </p:spPr>
      </p:pic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347" y="298115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endParaRPr lang="ko-KR" altLang="en-US" sz="1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74541" y="1712080"/>
            <a:ext cx="2616759" cy="13525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625693" y="163666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974541" y="406881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54541" y="4020319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기록에 대한 정보들을 보여줍니다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2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20" y="413307"/>
            <a:ext cx="5292000" cy="2963962"/>
          </a:xfrm>
          <a:prstGeom prst="rect">
            <a:avLst/>
          </a:prstGeom>
        </p:spPr>
      </p:pic>
      <p:sp>
        <p:nvSpPr>
          <p:cNvPr id="557" name="Google Shape;557;p42"/>
          <p:cNvSpPr/>
          <p:nvPr/>
        </p:nvSpPr>
        <p:spPr>
          <a:xfrm>
            <a:off x="7946575" y="564425"/>
            <a:ext cx="267600" cy="26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347" y="298115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2400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마이페이지</a:t>
            </a:r>
            <a:endParaRPr lang="ko-KR" altLang="en-US" sz="1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74541" y="1712080"/>
            <a:ext cx="2616759" cy="13525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625693" y="163666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974541" y="406881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54541" y="4020319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기록에 대한 정보들을 보여줍니다</a:t>
            </a:r>
            <a:endParaRPr lang="ko-KR" altLang="en-US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24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6"/>
          <p:cNvSpPr/>
          <p:nvPr/>
        </p:nvSpPr>
        <p:spPr>
          <a:xfrm>
            <a:off x="2026050" y="1857980"/>
            <a:ext cx="5163900" cy="156202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46"/>
          <p:cNvSpPr txBox="1">
            <a:spLocks noGrp="1"/>
          </p:cNvSpPr>
          <p:nvPr>
            <p:ph type="title"/>
          </p:nvPr>
        </p:nvSpPr>
        <p:spPr>
          <a:xfrm>
            <a:off x="2787850" y="1933550"/>
            <a:ext cx="3637800" cy="1216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439" y="460898"/>
            <a:ext cx="5289235" cy="254461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982" y="298115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1-3.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닉네임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76328" y="3583303"/>
            <a:ext cx="2693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닉네임 입력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글자 수 확인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중복확인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캐릭터 제공</a:t>
            </a:r>
            <a:endParaRPr lang="en-US" altLang="ko-KR" sz="1200" dirty="0" smtClean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시작버튼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닉네임 등록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922633" y="1478177"/>
            <a:ext cx="710072" cy="1738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86328" y="369289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86328" y="391935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086328" y="416623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709767" y="130348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770662" y="176091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851883" y="245226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60785" y="2439019"/>
            <a:ext cx="456096" cy="235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73231" y="1798320"/>
            <a:ext cx="608876" cy="6406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9447" y="1733204"/>
            <a:ext cx="1707502" cy="1019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최초 </a:t>
            </a:r>
            <a:r>
              <a:rPr lang="ko-KR" altLang="en-US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회원가입시</a:t>
            </a:r>
            <a:r>
              <a:rPr lang="en-US" altLang="ko-KR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닉네임을 </a:t>
            </a:r>
            <a:r>
              <a:rPr lang="ko-KR" altLang="en-US" b="1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입력받습니다</a:t>
            </a:r>
            <a:r>
              <a:rPr lang="en-US" altLang="ko-KR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781" y="1303483"/>
            <a:ext cx="1059430" cy="34938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848" y="1626437"/>
            <a:ext cx="910229" cy="42753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42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8886" y="298813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1-4.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사이드바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379" y="498868"/>
            <a:ext cx="4854261" cy="2382771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794179" y="462924"/>
            <a:ext cx="866461" cy="24187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61929" y="1758057"/>
            <a:ext cx="167620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로그인하면</a:t>
            </a:r>
            <a:r>
              <a:rPr lang="en-US" altLang="ko-KR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자신의 오피스화면으로 이동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349259" y="3234803"/>
            <a:ext cx="3769998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닉네임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확인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259259" y="331966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259259" y="361843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259259" y="389000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259259" y="417132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521879" y="65230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548629" y="37058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806379" y="742301"/>
            <a:ext cx="866461" cy="302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806379" y="1172770"/>
            <a:ext cx="866461" cy="14579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806380" y="2656834"/>
            <a:ext cx="291384" cy="2248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3349259" y="3551325"/>
            <a:ext cx="376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네브바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오피스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랭킹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마이페이지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이동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572266" y="113593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593604" y="260062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349259" y="3836585"/>
            <a:ext cx="3769998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로그아웃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349259" y="4094645"/>
            <a:ext cx="3769998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 리스트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4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830823" y="1469898"/>
            <a:ext cx="2209500" cy="220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 txBox="1">
            <a:spLocks noGrp="1"/>
          </p:cNvSpPr>
          <p:nvPr>
            <p:ph type="title"/>
          </p:nvPr>
        </p:nvSpPr>
        <p:spPr>
          <a:xfrm>
            <a:off x="3498600" y="2069298"/>
            <a:ext cx="4824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오피스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 idx="2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683" name="Google Shape;683;p50"/>
          <p:cNvSpPr/>
          <p:nvPr/>
        </p:nvSpPr>
        <p:spPr>
          <a:xfrm>
            <a:off x="7866525" y="4065300"/>
            <a:ext cx="564375" cy="633175"/>
          </a:xfrm>
          <a:custGeom>
            <a:avLst/>
            <a:gdLst/>
            <a:ahLst/>
            <a:cxnLst/>
            <a:rect l="l" t="t" r="r" b="b"/>
            <a:pathLst>
              <a:path w="22575" h="25327" extrusionOk="0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713100" y="445025"/>
            <a:ext cx="7717800" cy="4250650"/>
            <a:chOff x="713100" y="445025"/>
            <a:chExt cx="7717800" cy="4250650"/>
          </a:xfrm>
        </p:grpSpPr>
        <p:sp>
          <p:nvSpPr>
            <p:cNvPr id="685" name="Google Shape;685;p50"/>
            <p:cNvSpPr/>
            <p:nvPr/>
          </p:nvSpPr>
          <p:spPr>
            <a:xfrm>
              <a:off x="713100" y="458767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8322900" y="445025"/>
              <a:ext cx="108000" cy="108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61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0" y="0"/>
            <a:ext cx="1987296" cy="5143500"/>
          </a:xfrm>
          <a:prstGeom prst="roundRect">
            <a:avLst>
              <a:gd name="adj" fmla="val 0"/>
            </a:avLst>
          </a:prstGeom>
          <a:solidFill>
            <a:srgbClr val="19191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6988" y="251949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오피스</a:t>
            </a:r>
            <a:endParaRPr lang="en-US" altLang="ko-KR" sz="20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93" y="533723"/>
            <a:ext cx="5078571" cy="249960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1929" y="1758057"/>
            <a:ext cx="16762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자신의 역량 레벨에 따라 오피스를 수집할 수 있습니다</a:t>
            </a:r>
            <a:r>
              <a:rPr lang="en-US" altLang="ko-KR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01158" y="3322693"/>
            <a:ext cx="16762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오피스는 자신이 가진 오피스들 중 제일 높은 레벨의 오피스입니다</a:t>
            </a:r>
            <a:r>
              <a:rPr lang="en-US" altLang="ko-KR" sz="1100" b="1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1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4002" y="3687723"/>
            <a:ext cx="3769998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이전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다음 오피스를 볼 수 있습니다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84002" y="377258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84002" y="407135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24096" y="137437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88934" y="1632434"/>
            <a:ext cx="250325" cy="302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72094" y="1671124"/>
            <a:ext cx="198077" cy="2634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374002" y="4004245"/>
            <a:ext cx="3769998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자신의 역량 레벨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경험치 를 볼 수 있습니다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23665" y="239828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23665" y="2679024"/>
            <a:ext cx="3046506" cy="302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054730" y="137437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3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Integration Project Plan by Slidesgo">
  <a:themeElements>
    <a:clrScheme name="Simple Light">
      <a:dk1>
        <a:srgbClr val="FFFFFF"/>
      </a:dk1>
      <a:lt1>
        <a:srgbClr val="191919"/>
      </a:lt1>
      <a:dk2>
        <a:srgbClr val="E84987"/>
      </a:dk2>
      <a:lt2>
        <a:srgbClr val="84BDE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4BD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2069</Words>
  <Application>Microsoft Office PowerPoint</Application>
  <PresentationFormat>화면 슬라이드 쇼(16:9)</PresentationFormat>
  <Paragraphs>531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7" baseType="lpstr">
      <vt:lpstr>에스코어 드림 5 Medium</vt:lpstr>
      <vt:lpstr>Cuprum</vt:lpstr>
      <vt:lpstr>Assistant</vt:lpstr>
      <vt:lpstr>에스코어 드림 3 Light</vt:lpstr>
      <vt:lpstr>에스코어 드림 7 ExtraBold</vt:lpstr>
      <vt:lpstr>Orbitron</vt:lpstr>
      <vt:lpstr>맑은 고딕</vt:lpstr>
      <vt:lpstr>에스코어 드림 4 Regular</vt:lpstr>
      <vt:lpstr>Arial</vt:lpstr>
      <vt:lpstr>에스코어 드림 6 Bold</vt:lpstr>
      <vt:lpstr>Data Integration Project Plan by Slidesgo</vt:lpstr>
      <vt:lpstr>개츠비</vt:lpstr>
      <vt:lpstr>Table of contents</vt:lpstr>
      <vt:lpstr>인트로 페이지</vt:lpstr>
      <vt:lpstr>PowerPoint 프레젠테이션</vt:lpstr>
      <vt:lpstr>PowerPoint 프레젠테이션</vt:lpstr>
      <vt:lpstr>PowerPoint 프레젠테이션</vt:lpstr>
      <vt:lpstr>PowerPoint 프레젠테이션</vt:lpstr>
      <vt:lpstr>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친구</vt:lpstr>
      <vt:lpstr>PowerPoint 프레젠테이션</vt:lpstr>
      <vt:lpstr>PowerPoint 프레젠테이션</vt:lpstr>
      <vt:lpstr>PowerPoint 프레젠테이션</vt:lpstr>
      <vt:lpstr>PowerPoint 프레젠테이션</vt:lpstr>
      <vt:lpstr>게임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수집</vt:lpstr>
      <vt:lpstr>PowerPoint 프레젠테이션</vt:lpstr>
      <vt:lpstr>PowerPoint 프레젠테이션</vt:lpstr>
      <vt:lpstr>PowerPoint 프레젠테이션</vt:lpstr>
      <vt:lpstr>마이페이지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CHUKKA</dc:title>
  <dc:creator>SSAFY</dc:creator>
  <cp:lastModifiedBy>SSAFY</cp:lastModifiedBy>
  <cp:revision>87</cp:revision>
  <dcterms:modified xsi:type="dcterms:W3CDTF">2022-11-20T18:39:47Z</dcterms:modified>
</cp:coreProperties>
</file>